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notesSlides/notesSlide8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_rels/notesSlide7.xml.rels" ContentType="application/vnd.openxmlformats-package.relationships+xml"/>
  <Override PartName="/ppt/notesSlides/_rels/notesSlide6.xml.rels" ContentType="application/vnd.openxmlformats-package.relationships+xml"/>
  <Override PartName="/ppt/notesSlides/_rels/notesSlide5.xml.rels" ContentType="application/vnd.openxmlformats-package.relationships+xml"/>
  <Override PartName="/ppt/notesSlides/_rels/notesSlide3.xml.rels" ContentType="application/vnd.openxmlformats-package.relationships+xml"/>
  <Override PartName="/ppt/notesSlides/_rels/notesSlide2.xml.rels" ContentType="application/vnd.openxmlformats-package.relationships+xml"/>
  <Override PartName="/ppt/notesSlides/_rels/notesSlide8.xml.rels" ContentType="application/vnd.openxmlformats-package.relationships+xml"/>
  <Override PartName="/ppt/notesSlides/_rels/notesSlide1.xml.rels" ContentType="application/vnd.openxmlformats-package.relationships+xml"/>
  <Override PartName="/ppt/notesSlides/notesSlide6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_rels/slide8.xml.rels" ContentType="application/vnd.openxmlformats-package.relationships+xml"/>
  <Override PartName="/ppt/slides/_rels/slide7.xml.rels" ContentType="application/vnd.openxmlformats-package.relationships+xml"/>
  <Override PartName="/ppt/slides/_rels/slide5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6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6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slideLayouts/slideLayout2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_rels/slideLayout23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.xml.rels" ContentType="application/vnd.openxmlformats-package.relationships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media/image8.jpeg" ContentType="image/jpeg"/>
  <Override PartName="/ppt/media/image5.png" ContentType="image/png"/>
  <Override PartName="/ppt/media/image4.png" ContentType="image/png"/>
  <Override PartName="/ppt/media/image9.jpeg" ContentType="image/jpeg"/>
  <Override PartName="/ppt/media/image3.png" ContentType="image/png"/>
  <Override PartName="/ppt/media/image7.wmf" ContentType="image/x-wmf"/>
  <Override PartName="/ppt/media/image2.png" ContentType="image/png"/>
  <Override PartName="/ppt/media/image6.png" ContentType="image/png"/>
  <Override PartName="/ppt/media/image1.wmf" ContentType="image/x-wmf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61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9144000" cy="6858000"/>
  <p:notesSz cx="6858000" cy="97520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3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Rectangle 1"/>
          <p:cNvSpPr/>
          <p:nvPr/>
        </p:nvSpPr>
        <p:spPr>
          <a:xfrm>
            <a:off x="0" y="0"/>
            <a:ext cx="6858000" cy="97524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  <p:sp>
        <p:nvSpPr>
          <p:cNvPr id="82" name="CustomShape 2"/>
          <p:cNvSpPr/>
          <p:nvPr/>
        </p:nvSpPr>
        <p:spPr>
          <a:xfrm>
            <a:off x="0" y="0"/>
            <a:ext cx="6858000" cy="9752040"/>
          </a:xfrm>
          <a:prstGeom prst="roundRect">
            <a:avLst>
              <a:gd fmla="val 5" name="adj"/>
            </a:avLst>
          </a:prstGeom>
          <a:solidFill>
            <a:srgbClr val="ffffff"/>
          </a:solidFill>
          <a:ln>
            <a:noFill/>
          </a:ln>
        </p:spPr>
      </p:sp>
      <p:sp>
        <p:nvSpPr>
          <p:cNvPr id="83" name="CustomShape 3"/>
          <p:cNvSpPr/>
          <p:nvPr/>
        </p:nvSpPr>
        <p:spPr>
          <a:xfrm>
            <a:off x="0" y="0"/>
            <a:ext cx="6858000" cy="9752040"/>
          </a:xfrm>
          <a:prstGeom prst="roundRect">
            <a:avLst>
              <a:gd fmla="val 5" name="adj"/>
            </a:avLst>
          </a:prstGeom>
          <a:solidFill>
            <a:srgbClr val="ffffff"/>
          </a:solidFill>
          <a:ln>
            <a:noFill/>
          </a:ln>
        </p:spPr>
      </p:sp>
      <p:sp>
        <p:nvSpPr>
          <p:cNvPr id="84" name="PlaceHolder 4"/>
          <p:cNvSpPr>
            <a:spLocks noGrp="1"/>
          </p:cNvSpPr>
          <p:nvPr>
            <p:ph type="hdr"/>
          </p:nvPr>
        </p:nvSpPr>
        <p:spPr>
          <a:xfrm>
            <a:off x="0" y="0"/>
            <a:ext cx="2968560" cy="459720"/>
          </a:xfrm>
          <a:prstGeom prst="rect">
            <a:avLst/>
          </a:prstGeom>
        </p:spPr>
        <p:txBody>
          <a:bodyPr bIns="46800" lIns="90000" rIns="90000" tIns="46800"/>
          <a:p>
            <a:endParaRPr/>
          </a:p>
        </p:txBody>
      </p:sp>
      <p:sp>
        <p:nvSpPr>
          <p:cNvPr id="85" name="PlaceHolder 5"/>
          <p:cNvSpPr>
            <a:spLocks noGrp="1"/>
          </p:cNvSpPr>
          <p:nvPr>
            <p:ph type="dt"/>
          </p:nvPr>
        </p:nvSpPr>
        <p:spPr>
          <a:xfrm>
            <a:off x="3887280" y="0"/>
            <a:ext cx="2968920" cy="459720"/>
          </a:xfrm>
          <a:prstGeom prst="rect">
            <a:avLst/>
          </a:prstGeom>
        </p:spPr>
        <p:txBody>
          <a:bodyPr bIns="46800" lIns="90000" rIns="90000" tIns="46800"/>
          <a:p>
            <a:endParaRPr/>
          </a:p>
        </p:txBody>
      </p:sp>
      <p:sp>
        <p:nvSpPr>
          <p:cNvPr id="86" name="PlaceHolder 6"/>
          <p:cNvSpPr>
            <a:spLocks noGrp="1"/>
          </p:cNvSpPr>
          <p:nvPr>
            <p:ph type="body"/>
          </p:nvPr>
        </p:nvSpPr>
        <p:spPr>
          <a:xfrm>
            <a:off x="914400" y="4648320"/>
            <a:ext cx="5027760" cy="4340520"/>
          </a:xfrm>
          <a:prstGeom prst="rect">
            <a:avLst/>
          </a:prstGeom>
        </p:spPr>
        <p:txBody>
          <a:bodyPr bIns="0" lIns="0" rIns="0" tIns="0" wrap="none"/>
          <a:p>
            <a:r>
              <a:rPr lang="en-GB"/>
              <a:t>Click to edit the notes' format</a:t>
            </a:r>
            <a:endParaRPr/>
          </a:p>
        </p:txBody>
      </p:sp>
      <p:sp>
        <p:nvSpPr>
          <p:cNvPr id="87" name="PlaceHolder 7"/>
          <p:cNvSpPr>
            <a:spLocks noGrp="1"/>
          </p:cNvSpPr>
          <p:nvPr>
            <p:ph type="ftr"/>
          </p:nvPr>
        </p:nvSpPr>
        <p:spPr>
          <a:xfrm>
            <a:off x="0" y="9292320"/>
            <a:ext cx="2968560" cy="459720"/>
          </a:xfrm>
          <a:prstGeom prst="rect">
            <a:avLst/>
          </a:prstGeom>
        </p:spPr>
        <p:txBody>
          <a:bodyPr anchor="b" bIns="46800" lIns="90000" rIns="90000" tIns="46800"/>
          <a:p>
            <a:endParaRPr/>
          </a:p>
        </p:txBody>
      </p:sp>
      <p:sp>
        <p:nvSpPr>
          <p:cNvPr id="88" name="PlaceHolder 8"/>
          <p:cNvSpPr>
            <a:spLocks noGrp="1"/>
          </p:cNvSpPr>
          <p:nvPr>
            <p:ph type="sldNum"/>
          </p:nvPr>
        </p:nvSpPr>
        <p:spPr>
          <a:xfrm>
            <a:off x="3887280" y="9295920"/>
            <a:ext cx="2968920" cy="456120"/>
          </a:xfrm>
          <a:prstGeom prst="rect">
            <a:avLst/>
          </a:prstGeom>
        </p:spPr>
        <p:txBody>
          <a:bodyPr anchor="b" bIns="46800" lIns="90000" rIns="90000" tIns="46800"/>
          <a:p>
            <a:pPr algn="r">
              <a:lnSpc>
                <a:spcPct val="100000"/>
              </a:lnSpc>
            </a:pPr>
            <a:fld id="{C50344E1-C405-4B71-96DD-A0DE2182A273}" type="slidenum">
              <a:rPr lang="en-GB" sz="1200">
                <a:solidFill>
                  <a:srgbClr val="000000"/>
                </a:solidFill>
              </a:rPr>
              <a:t>&lt;number&gt;</a:t>
            </a:fld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
</Relationships>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
</Relationships>
</file>

<file path=ppt/notesSlides/_rels/notesSlide5.xml.rels><?xml version="1.0" encoding="UTF-8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
</Relationships>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
</Relationships>
</file>

<file path=ppt/notesSlides/_rels/notesSlide7.xml.rels><?xml version="1.0" encoding="UTF-8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
</Relationships>
</file>

<file path=ppt/notesSlides/_rels/notesSlide8.xml.rels><?xml version="1.0" encoding="UTF-8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CustomShape 1"/>
          <p:cNvSpPr/>
          <p:nvPr/>
        </p:nvSpPr>
        <p:spPr>
          <a:xfrm>
            <a:off x="3887640" y="9296280"/>
            <a:ext cx="2968920" cy="455760"/>
          </a:xfrm>
          <a:prstGeom prst="rect">
            <a:avLst/>
          </a:prstGeom>
          <a:noFill/>
          <a:ln>
            <a:noFill/>
          </a:ln>
        </p:spPr>
        <p:txBody>
          <a:bodyPr anchor="b" bIns="46800" lIns="90000" rIns="90000" tIns="46800"/>
          <a:p>
            <a:pPr algn="r">
              <a:lnSpc>
                <a:spcPct val="100000"/>
              </a:lnSpc>
            </a:pPr>
            <a:fld id="{2D4286EC-6321-4975-8E8B-B872110AC2C2}" type="slidenum">
              <a:rPr lang="en-GB" sz="1200">
                <a:solidFill>
                  <a:srgbClr val="000000"/>
                </a:solidFill>
              </a:rPr>
              <a:t>&lt;number&gt;</a:t>
            </a:fld>
            <a:endParaRPr/>
          </a:p>
        </p:txBody>
      </p:sp>
      <p:sp>
        <p:nvSpPr>
          <p:cNvPr id="117" name="CustomShape 2"/>
          <p:cNvSpPr/>
          <p:nvPr/>
        </p:nvSpPr>
        <p:spPr>
          <a:xfrm>
            <a:off x="990720" y="762120"/>
            <a:ext cx="4876560" cy="36576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/>
          </a:ln>
        </p:spPr>
      </p:sp>
      <p:sp>
        <p:nvSpPr>
          <p:cNvPr id="118" name="PlaceHolder 3"/>
          <p:cNvSpPr>
            <a:spLocks noGrp="1"/>
          </p:cNvSpPr>
          <p:nvPr>
            <p:ph type="body"/>
          </p:nvPr>
        </p:nvSpPr>
        <p:spPr>
          <a:xfrm>
            <a:off x="914400" y="4648320"/>
            <a:ext cx="5027760" cy="43408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body"/>
          </p:nvPr>
        </p:nvSpPr>
        <p:spPr>
          <a:xfrm>
            <a:off x="914400" y="4648320"/>
            <a:ext cx="5027760" cy="43408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20" name="CustomShape 2"/>
          <p:cNvSpPr/>
          <p:nvPr/>
        </p:nvSpPr>
        <p:spPr>
          <a:xfrm>
            <a:off x="3887640" y="9296280"/>
            <a:ext cx="2968920" cy="455760"/>
          </a:xfrm>
          <a:prstGeom prst="rect">
            <a:avLst/>
          </a:prstGeom>
          <a:noFill/>
          <a:ln>
            <a:noFill/>
          </a:ln>
        </p:spPr>
        <p:txBody>
          <a:bodyPr anchor="b" bIns="46800" lIns="90000" rIns="90000" tIns="46800"/>
          <a:p>
            <a:pPr algn="r">
              <a:lnSpc>
                <a:spcPct val="100000"/>
              </a:lnSpc>
            </a:pPr>
            <a:fld id="{96CFA507-086D-4E3A-A6A9-2ABF309E66A5}" type="slidenum">
              <a:rPr lang="en-GB" sz="1200">
                <a:solidFill>
                  <a:srgbClr val="000000"/>
                </a:solidFill>
              </a:rPr>
              <a:t>&lt;number&gt;</a:t>
            </a:fld>
            <a:endParaRPr/>
          </a:p>
        </p:txBody>
      </p:sp>
    </p:spTree>
  </p:cSld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body"/>
          </p:nvPr>
        </p:nvSpPr>
        <p:spPr>
          <a:xfrm>
            <a:off x="914400" y="4648320"/>
            <a:ext cx="5027760" cy="43408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22" name="CustomShape 2"/>
          <p:cNvSpPr/>
          <p:nvPr/>
        </p:nvSpPr>
        <p:spPr>
          <a:xfrm>
            <a:off x="3887640" y="9296280"/>
            <a:ext cx="2968920" cy="455760"/>
          </a:xfrm>
          <a:prstGeom prst="rect">
            <a:avLst/>
          </a:prstGeom>
          <a:noFill/>
          <a:ln>
            <a:noFill/>
          </a:ln>
        </p:spPr>
        <p:txBody>
          <a:bodyPr anchor="b" bIns="46800" lIns="90000" rIns="90000" tIns="46800"/>
          <a:p>
            <a:pPr algn="r">
              <a:lnSpc>
                <a:spcPct val="100000"/>
              </a:lnSpc>
            </a:pPr>
            <a:fld id="{EA5A783E-A3C4-44E5-B41C-A297EED2D82E}" type="slidenum">
              <a:rPr lang="en-GB" sz="1200">
                <a:solidFill>
                  <a:srgbClr val="000000"/>
                </a:solidFill>
              </a:rPr>
              <a:t>&lt;number&gt;</a:t>
            </a:fld>
            <a:endParaRPr/>
          </a:p>
        </p:txBody>
      </p:sp>
    </p:spTree>
  </p:cSld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body"/>
          </p:nvPr>
        </p:nvSpPr>
        <p:spPr>
          <a:xfrm>
            <a:off x="914400" y="4648320"/>
            <a:ext cx="5027760" cy="43408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24" name="CustomShape 2"/>
          <p:cNvSpPr/>
          <p:nvPr/>
        </p:nvSpPr>
        <p:spPr>
          <a:xfrm>
            <a:off x="3887640" y="9296280"/>
            <a:ext cx="2968920" cy="455760"/>
          </a:xfrm>
          <a:prstGeom prst="rect">
            <a:avLst/>
          </a:prstGeom>
          <a:noFill/>
          <a:ln>
            <a:noFill/>
          </a:ln>
        </p:spPr>
        <p:txBody>
          <a:bodyPr anchor="b" bIns="46800" lIns="90000" rIns="90000" tIns="46800"/>
          <a:p>
            <a:pPr algn="r">
              <a:lnSpc>
                <a:spcPct val="100000"/>
              </a:lnSpc>
            </a:pPr>
            <a:fld id="{59BA4F26-F7D9-4B9A-8E33-77AA74BDF842}" type="slidenum">
              <a:rPr lang="en-GB" sz="1200">
                <a:solidFill>
                  <a:srgbClr val="000000"/>
                </a:solidFill>
              </a:rPr>
              <a:t>&lt;number&gt;</a:t>
            </a:fld>
            <a:endParaRPr/>
          </a:p>
        </p:txBody>
      </p:sp>
    </p:spTree>
  </p:cSld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body"/>
          </p:nvPr>
        </p:nvSpPr>
        <p:spPr>
          <a:xfrm>
            <a:off x="914400" y="4648320"/>
            <a:ext cx="5027760" cy="43408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26" name="CustomShape 2"/>
          <p:cNvSpPr/>
          <p:nvPr/>
        </p:nvSpPr>
        <p:spPr>
          <a:xfrm>
            <a:off x="3887640" y="9296280"/>
            <a:ext cx="2968920" cy="455760"/>
          </a:xfrm>
          <a:prstGeom prst="rect">
            <a:avLst/>
          </a:prstGeom>
          <a:noFill/>
          <a:ln>
            <a:noFill/>
          </a:ln>
        </p:spPr>
        <p:txBody>
          <a:bodyPr anchor="b" bIns="46800" lIns="90000" rIns="90000" tIns="46800"/>
          <a:p>
            <a:pPr algn="r">
              <a:lnSpc>
                <a:spcPct val="100000"/>
              </a:lnSpc>
            </a:pPr>
            <a:fld id="{4E6021A7-A27D-4190-8DAE-01623BDBD7DC}" type="slidenum">
              <a:rPr lang="en-GB" sz="1200">
                <a:solidFill>
                  <a:srgbClr val="000000"/>
                </a:solidFill>
              </a:rPr>
              <a:t>&lt;number&gt;</a:t>
            </a:fld>
            <a:endParaRPr/>
          </a:p>
        </p:txBody>
      </p:sp>
    </p:spTree>
  </p:cSld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PlaceHolder 1"/>
          <p:cNvSpPr>
            <a:spLocks noGrp="1"/>
          </p:cNvSpPr>
          <p:nvPr>
            <p:ph type="body"/>
          </p:nvPr>
        </p:nvSpPr>
        <p:spPr>
          <a:xfrm>
            <a:off x="914400" y="4648320"/>
            <a:ext cx="5027760" cy="43408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28" name="CustomShape 2"/>
          <p:cNvSpPr/>
          <p:nvPr/>
        </p:nvSpPr>
        <p:spPr>
          <a:xfrm>
            <a:off x="3887640" y="9296280"/>
            <a:ext cx="2968920" cy="455760"/>
          </a:xfrm>
          <a:prstGeom prst="rect">
            <a:avLst/>
          </a:prstGeom>
          <a:noFill/>
          <a:ln>
            <a:noFill/>
          </a:ln>
        </p:spPr>
        <p:txBody>
          <a:bodyPr anchor="b" bIns="46800" lIns="90000" rIns="90000" tIns="46800"/>
          <a:p>
            <a:pPr algn="r">
              <a:lnSpc>
                <a:spcPct val="100000"/>
              </a:lnSpc>
            </a:pPr>
            <a:fld id="{7DCF3136-6B8B-4DF0-AD9B-B57256B6E8A0}" type="slidenum">
              <a:rPr lang="en-GB" sz="1200">
                <a:solidFill>
                  <a:srgbClr val="000000"/>
                </a:solidFill>
              </a:rPr>
              <a:t>&lt;number&gt;</a:t>
            </a:fld>
            <a:endParaRPr/>
          </a:p>
        </p:txBody>
      </p:sp>
    </p:spTree>
  </p:cSld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body"/>
          </p:nvPr>
        </p:nvSpPr>
        <p:spPr>
          <a:xfrm>
            <a:off x="914400" y="4648320"/>
            <a:ext cx="5027760" cy="43408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30" name="CustomShape 2"/>
          <p:cNvSpPr/>
          <p:nvPr/>
        </p:nvSpPr>
        <p:spPr>
          <a:xfrm>
            <a:off x="3887640" y="9296280"/>
            <a:ext cx="2968920" cy="455760"/>
          </a:xfrm>
          <a:prstGeom prst="rect">
            <a:avLst/>
          </a:prstGeom>
          <a:noFill/>
          <a:ln>
            <a:noFill/>
          </a:ln>
        </p:spPr>
        <p:txBody>
          <a:bodyPr anchor="b" bIns="46800" lIns="90000" rIns="90000" tIns="46800"/>
          <a:p>
            <a:pPr algn="r">
              <a:lnSpc>
                <a:spcPct val="100000"/>
              </a:lnSpc>
            </a:pPr>
            <a:fld id="{A535DBBA-22BF-4BB0-90AC-1E9A7E41374E}" type="slidenum">
              <a:rPr lang="en-GB" sz="1200">
                <a:solidFill>
                  <a:srgbClr val="000000"/>
                </a:solidFill>
              </a:rPr>
              <a:t>&lt;number&gt;</a:t>
            </a:fld>
            <a:endParaRPr/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4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Relationship Id="rId3" Type="http://schemas.openxmlformats.org/officeDocument/2006/relationships/image" Target="../media/image6.png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7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8229240" cy="1897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7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7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4673520" y="3681720"/>
            <a:ext cx="4015440" cy="1897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457200" y="3681720"/>
            <a:ext cx="4015440" cy="1897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7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1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7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pic>
        <p:nvPicPr>
          <p:cNvPr descr="" id="42" name=""/>
          <p:cNvPicPr/>
          <p:nvPr/>
        </p:nvPicPr>
        <p:blipFill>
          <a:blip r:embed="rId2"/>
          <a:stretch>
            <a:fillRect/>
          </a:stretch>
        </p:blipFill>
        <p:spPr>
          <a:xfrm>
            <a:off x="5492520" y="3681360"/>
            <a:ext cx="2377440" cy="1896840"/>
          </a:xfrm>
          <a:prstGeom prst="rect">
            <a:avLst/>
          </a:prstGeom>
          <a:ln>
            <a:noFill/>
          </a:ln>
        </p:spPr>
      </p:pic>
      <p:pic>
        <p:nvPicPr>
          <p:cNvPr descr="" id="43" name=""/>
          <p:cNvPicPr/>
          <p:nvPr/>
        </p:nvPicPr>
        <p:blipFill>
          <a:blip r:embed="rId3"/>
          <a:stretch>
            <a:fillRect/>
          </a:stretch>
        </p:blipFill>
        <p:spPr>
          <a:xfrm>
            <a:off x="1276200" y="3681360"/>
            <a:ext cx="2377440" cy="189684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4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7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4015440" cy="1897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9" name="PlaceHolder 4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1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7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4673520" y="3681720"/>
            <a:ext cx="4015440" cy="1897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7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7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457200" y="3681720"/>
            <a:ext cx="8228520" cy="1897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7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8229240" cy="1897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7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7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74" name="PlaceHolder 4"/>
          <p:cNvSpPr>
            <a:spLocks noGrp="1"/>
          </p:cNvSpPr>
          <p:nvPr>
            <p:ph type="body"/>
          </p:nvPr>
        </p:nvSpPr>
        <p:spPr>
          <a:xfrm>
            <a:off x="4673520" y="3681720"/>
            <a:ext cx="4015440" cy="1897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75" name="PlaceHolder 5"/>
          <p:cNvSpPr>
            <a:spLocks noGrp="1"/>
          </p:cNvSpPr>
          <p:nvPr>
            <p:ph type="body"/>
          </p:nvPr>
        </p:nvSpPr>
        <p:spPr>
          <a:xfrm>
            <a:off x="457200" y="3681720"/>
            <a:ext cx="4015440" cy="1897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7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7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pic>
        <p:nvPicPr>
          <p:cNvPr descr="" id="79" name=""/>
          <p:cNvPicPr/>
          <p:nvPr/>
        </p:nvPicPr>
        <p:blipFill>
          <a:blip r:embed="rId2"/>
          <a:stretch>
            <a:fillRect/>
          </a:stretch>
        </p:blipFill>
        <p:spPr>
          <a:xfrm>
            <a:off x="5492520" y="3681360"/>
            <a:ext cx="2377440" cy="1896840"/>
          </a:xfrm>
          <a:prstGeom prst="rect">
            <a:avLst/>
          </a:prstGeom>
          <a:ln>
            <a:noFill/>
          </a:ln>
        </p:spPr>
      </p:pic>
      <p:pic>
        <p:nvPicPr>
          <p:cNvPr descr="" id="80" name=""/>
          <p:cNvPicPr/>
          <p:nvPr/>
        </p:nvPicPr>
        <p:blipFill>
          <a:blip r:embed="rId3"/>
          <a:stretch>
            <a:fillRect/>
          </a:stretch>
        </p:blipFill>
        <p:spPr>
          <a:xfrm>
            <a:off x="1276200" y="3681360"/>
            <a:ext cx="2377440" cy="189684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7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4015440" cy="1897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7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4673520" y="3681720"/>
            <a:ext cx="4015440" cy="1897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7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7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457200" y="3681720"/>
            <a:ext cx="8228520" cy="1897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wmf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Relationship Id="rId9" Type="http://schemas.openxmlformats.org/officeDocument/2006/relationships/slideLayout" Target="../slideLayouts/slideLayout6.xml"/><Relationship Id="rId10" Type="http://schemas.openxmlformats.org/officeDocument/2006/relationships/slideLayout" Target="../slideLayouts/slideLayout7.xml"/><Relationship Id="rId11" Type="http://schemas.openxmlformats.org/officeDocument/2006/relationships/slideLayout" Target="../slideLayouts/slideLayout8.xml"/><Relationship Id="rId12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0" name="Picture 1"/>
          <p:cNvPicPr/>
          <p:nvPr/>
        </p:nvPicPr>
        <p:blipFill>
          <a:blip r:embed="rId2"/>
          <a:stretch>
            <a:fillRect/>
          </a:stretch>
        </p:blipFill>
        <p:spPr>
          <a:xfrm>
            <a:off x="2160720" y="179280"/>
            <a:ext cx="6984720" cy="1081080"/>
          </a:xfrm>
          <a:prstGeom prst="rect">
            <a:avLst/>
          </a:prstGeom>
          <a:ln>
            <a:noFill/>
          </a:ln>
        </p:spPr>
      </p:pic>
      <p:sp>
        <p:nvSpPr>
          <p:cNvPr id="1" name="CustomShape 1"/>
          <p:cNvSpPr/>
          <p:nvPr/>
        </p:nvSpPr>
        <p:spPr>
          <a:xfrm>
            <a:off x="0" y="6364440"/>
            <a:ext cx="9144000" cy="493560"/>
          </a:xfrm>
          <a:prstGeom prst="rect">
            <a:avLst/>
          </a:prstGeom>
          <a:solidFill>
            <a:srgbClr val="808080"/>
          </a:solidFill>
          <a:ln>
            <a:noFill/>
          </a:ln>
        </p:spPr>
      </p:sp>
      <p:sp>
        <p:nvSpPr>
          <p:cNvPr id="2" name="PlaceHolder 2"/>
          <p:cNvSpPr>
            <a:spLocks noGrp="1"/>
          </p:cNvSpPr>
          <p:nvPr>
            <p:ph type="sldNum"/>
          </p:nvPr>
        </p:nvSpPr>
        <p:spPr>
          <a:xfrm>
            <a:off x="8534160" y="6567120"/>
            <a:ext cx="377640" cy="238320"/>
          </a:xfrm>
          <a:prstGeom prst="rect">
            <a:avLst/>
          </a:prstGeom>
        </p:spPr>
        <p:txBody>
          <a:bodyPr anchorCtr="1" bIns="0" lIns="0" rIns="0" tIns="0"/>
          <a:p>
            <a:pPr algn="r">
              <a:lnSpc>
                <a:spcPct val="100000"/>
              </a:lnSpc>
            </a:pPr>
            <a:fld id="{07A6B615-46B7-4055-997A-223B7E80D92B}" type="slidenum">
              <a:rPr b="1" lang="en-GB" sz="1400">
                <a:solidFill>
                  <a:srgbClr val="ffffff"/>
                </a:solidFill>
                <a:latin typeface="Arial"/>
              </a:rPr>
              <a:t>&lt;number&gt;</a:t>
            </a:fld>
            <a:endParaRPr/>
          </a:p>
        </p:txBody>
      </p:sp>
      <p:sp>
        <p:nvSpPr>
          <p:cNvPr id="3" name="CustomShape 3"/>
          <p:cNvSpPr/>
          <p:nvPr/>
        </p:nvSpPr>
        <p:spPr>
          <a:xfrm>
            <a:off x="4613400" y="6481800"/>
            <a:ext cx="947160" cy="142200"/>
          </a:xfrm>
          <a:prstGeom prst="rect">
            <a:avLst/>
          </a:prstGeom>
          <a:noFill/>
          <a:ln>
            <a:noFill/>
          </a:ln>
        </p:spPr>
        <p:txBody>
          <a:bodyPr bIns="0" lIns="0" rIns="0" tIns="0" wrap="none"/>
          <a:p>
            <a:pPr>
              <a:lnSpc>
                <a:spcPct val="100000"/>
              </a:lnSpc>
            </a:pPr>
            <a:r>
              <a:rPr b="1" lang="en-GB" sz="1000">
                <a:solidFill>
                  <a:srgbClr val="ffffff"/>
                </a:solidFill>
                <a:latin typeface="Arial"/>
              </a:rPr>
              <a:t>Nome e Apelido</a:t>
            </a:r>
            <a:endParaRPr/>
          </a:p>
        </p:txBody>
      </p:sp>
      <p:sp>
        <p:nvSpPr>
          <p:cNvPr id="4" name="CustomShape 4"/>
          <p:cNvSpPr/>
          <p:nvPr/>
        </p:nvSpPr>
        <p:spPr>
          <a:xfrm>
            <a:off x="3291120" y="6481800"/>
            <a:ext cx="1154520" cy="142200"/>
          </a:xfrm>
          <a:prstGeom prst="rect">
            <a:avLst/>
          </a:prstGeom>
          <a:noFill/>
          <a:ln>
            <a:noFill/>
          </a:ln>
        </p:spPr>
        <p:txBody>
          <a:bodyPr bIns="0" lIns="0" rIns="0" tIns="0" wrap="none"/>
          <a:p>
            <a:pPr algn="r">
              <a:lnSpc>
                <a:spcPct val="100000"/>
              </a:lnSpc>
            </a:pPr>
            <a:r>
              <a:rPr b="1" lang="en-GB" sz="1000">
                <a:solidFill>
                  <a:srgbClr val="ffffff"/>
                </a:solidFill>
                <a:latin typeface="Arial"/>
              </a:rPr>
              <a:t>Nome da disciplina</a:t>
            </a:r>
            <a:endParaRPr/>
          </a:p>
        </p:txBody>
      </p:sp>
      <p:sp>
        <p:nvSpPr>
          <p:cNvPr id="5" name="CustomShape 5"/>
          <p:cNvSpPr/>
          <p:nvPr/>
        </p:nvSpPr>
        <p:spPr>
          <a:xfrm>
            <a:off x="3434040" y="6626160"/>
            <a:ext cx="307080" cy="128520"/>
          </a:xfrm>
          <a:prstGeom prst="rect">
            <a:avLst/>
          </a:prstGeom>
          <a:noFill/>
          <a:ln>
            <a:noFill/>
          </a:ln>
        </p:spPr>
        <p:txBody>
          <a:bodyPr bIns="0" lIns="0" rIns="0" tIns="0" wrap="none"/>
          <a:p>
            <a:pPr algn="r">
              <a:lnSpc>
                <a:spcPct val="100000"/>
              </a:lnSpc>
            </a:pPr>
            <a:r>
              <a:rPr lang="en-GB" sz="900">
                <a:solidFill>
                  <a:srgbClr val="ffffff"/>
                </a:solidFill>
                <a:latin typeface="Arial"/>
              </a:rPr>
              <a:t>Curso</a:t>
            </a:r>
            <a:endParaRPr/>
          </a:p>
        </p:txBody>
      </p:sp>
      <p:sp>
        <p:nvSpPr>
          <p:cNvPr id="6" name="CustomShape 6"/>
          <p:cNvSpPr/>
          <p:nvPr/>
        </p:nvSpPr>
        <p:spPr>
          <a:xfrm>
            <a:off x="4600800" y="6626160"/>
            <a:ext cx="2044440" cy="128520"/>
          </a:xfrm>
          <a:prstGeom prst="rect">
            <a:avLst/>
          </a:prstGeom>
          <a:noFill/>
          <a:ln>
            <a:noFill/>
          </a:ln>
        </p:spPr>
        <p:txBody>
          <a:bodyPr bIns="0" lIns="0" rIns="0" tIns="0" wrap="none"/>
          <a:p>
            <a:pPr>
              <a:lnSpc>
                <a:spcPct val="100000"/>
              </a:lnSpc>
            </a:pPr>
            <a:r>
              <a:rPr lang="en-GB" sz="900">
                <a:solidFill>
                  <a:srgbClr val="ffffff"/>
                </a:solidFill>
                <a:latin typeface="Arial"/>
              </a:rPr>
              <a:t>Oliveira do Hospital, 00 de Mês de 0000</a:t>
            </a:r>
            <a:endParaRPr/>
          </a:p>
        </p:txBody>
      </p:sp>
      <p:pic>
        <p:nvPicPr>
          <p:cNvPr descr="" id="7" name="Picture 10"/>
          <p:cNvPicPr/>
          <p:nvPr/>
        </p:nvPicPr>
        <p:blipFill>
          <a:blip r:embed="rId3"/>
          <a:stretch>
            <a:fillRect/>
          </a:stretch>
        </p:blipFill>
        <p:spPr>
          <a:xfrm>
            <a:off x="179280" y="179280"/>
            <a:ext cx="1952640" cy="1104840"/>
          </a:xfrm>
          <a:prstGeom prst="rect">
            <a:avLst/>
          </a:prstGeom>
          <a:ln>
            <a:noFill/>
          </a:ln>
        </p:spPr>
      </p:pic>
      <p:sp>
        <p:nvSpPr>
          <p:cNvPr id="8" name="PlaceHolder 7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anchor="ctr" bIns="0" lIns="0" rIns="0" tIns="0" wrap="none"/>
          <a:p>
            <a:r>
              <a:rPr lang="en-GB"/>
              <a:t>Click to edit the title text format</a:t>
            </a:r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bIns="0" lIns="0" rIns="0" tIns="0" wrap="none"/>
          <a:p>
            <a:pPr>
              <a:buFont typeface="Arial"/>
              <a:buChar char="•"/>
            </a:pPr>
            <a:r>
              <a:rPr lang="en-GB"/>
              <a:t>Click to edit the outline text format</a:t>
            </a:r>
            <a:endParaRPr/>
          </a:p>
          <a:p>
            <a:pPr lvl="1">
              <a:buFont typeface="Arial"/>
              <a:buChar char="-"/>
            </a:pPr>
            <a:r>
              <a:rPr lang="en-GB"/>
              <a:t>Second Outline Level</a:t>
            </a:r>
            <a:endParaRPr/>
          </a:p>
          <a:p>
            <a:pPr lvl="2">
              <a:buFont charset="2" typeface="Wingdings"/>
              <a:buChar char=""/>
            </a:pPr>
            <a:r>
              <a:rPr lang="en-GB"/>
              <a:t>Third Outline Level</a:t>
            </a:r>
            <a:endParaRPr/>
          </a:p>
          <a:p>
            <a:pPr lvl="3">
              <a:buFont typeface="Arial"/>
              <a:buChar char="–"/>
            </a:pPr>
            <a:r>
              <a:rPr lang="en-GB"/>
              <a:t>Fourth Outline Level</a:t>
            </a:r>
            <a:endParaRPr/>
          </a:p>
          <a:p>
            <a:pPr lvl="4">
              <a:buFont typeface="Arial"/>
              <a:buChar char="»"/>
            </a:pPr>
            <a:r>
              <a:rPr lang="en-GB"/>
              <a:t>Fifth Outline Level</a:t>
            </a:r>
            <a:endParaRPr/>
          </a:p>
          <a:p>
            <a:pPr lvl="5">
              <a:buFont typeface="Arial"/>
              <a:buChar char="»"/>
            </a:pPr>
            <a:r>
              <a:rPr lang="en-GB"/>
              <a:t>Sixth Outline Level</a:t>
            </a:r>
            <a:endParaRPr/>
          </a:p>
          <a:p>
            <a:pPr lvl="6">
              <a:buFont typeface="Arial"/>
              <a:buChar char="»"/>
            </a:pPr>
            <a:r>
              <a:rPr lang="en-GB"/>
              <a:t>Seventh Outline Level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sldNum"/>
          </p:nvPr>
        </p:nvSpPr>
        <p:spPr>
          <a:xfrm>
            <a:off x="8534160" y="6567120"/>
            <a:ext cx="377640" cy="238320"/>
          </a:xfrm>
          <a:prstGeom prst="rect">
            <a:avLst/>
          </a:prstGeom>
        </p:spPr>
        <p:txBody>
          <a:bodyPr anchorCtr="1" bIns="0" lIns="0" rIns="0" tIns="0"/>
          <a:p>
            <a:pPr algn="r">
              <a:lnSpc>
                <a:spcPct val="100000"/>
              </a:lnSpc>
            </a:pPr>
            <a:fld id="{1353027A-E608-4396-844C-55A457E956CA}" type="slidenum">
              <a:rPr b="1" lang="en-GB" sz="1400">
                <a:solidFill>
                  <a:srgbClr val="000000"/>
                </a:solidFill>
              </a:rPr>
              <a:t>&lt;number&gt;</a:t>
            </a:fld>
            <a:endParaRPr/>
          </a:p>
        </p:txBody>
      </p:sp>
      <p:sp>
        <p:nvSpPr>
          <p:cNvPr id="45" name="PlaceHolder 2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anchor="ctr" bIns="0" lIns="0" rIns="0" tIns="0" wrap="none"/>
          <a:p>
            <a:r>
              <a:rPr lang="en-GB"/>
              <a:t>Click to edit the title text format</a:t>
            </a:r>
            <a:endParaRPr/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bIns="0" lIns="0" rIns="0" tIns="0" wrap="none"/>
          <a:p>
            <a:pPr>
              <a:buFont typeface="Arial"/>
              <a:buChar char="•"/>
            </a:pPr>
            <a:r>
              <a:rPr lang="en-GB"/>
              <a:t>Click to edit the outline text format</a:t>
            </a:r>
            <a:endParaRPr/>
          </a:p>
          <a:p>
            <a:pPr lvl="1">
              <a:buFont typeface="Arial"/>
              <a:buChar char="-"/>
            </a:pPr>
            <a:r>
              <a:rPr lang="en-GB"/>
              <a:t>Second Outline Level</a:t>
            </a:r>
            <a:endParaRPr/>
          </a:p>
          <a:p>
            <a:pPr lvl="2">
              <a:buFont charset="2" typeface="Wingdings"/>
              <a:buChar char=""/>
            </a:pPr>
            <a:r>
              <a:rPr lang="en-GB"/>
              <a:t>Third Outline Level</a:t>
            </a:r>
            <a:endParaRPr/>
          </a:p>
          <a:p>
            <a:pPr lvl="3">
              <a:buFont typeface="Arial"/>
              <a:buChar char="–"/>
            </a:pPr>
            <a:r>
              <a:rPr lang="en-GB"/>
              <a:t>Fourth Outline Level</a:t>
            </a:r>
            <a:endParaRPr/>
          </a:p>
          <a:p>
            <a:pPr lvl="4">
              <a:buFont typeface="Arial"/>
              <a:buChar char="»"/>
            </a:pPr>
            <a:r>
              <a:rPr lang="en-GB"/>
              <a:t>Fifth Outline Level</a:t>
            </a:r>
            <a:endParaRPr/>
          </a:p>
          <a:p>
            <a:pPr lvl="5">
              <a:buFont typeface="Arial"/>
              <a:buChar char="»"/>
            </a:pPr>
            <a:r>
              <a:rPr lang="en-GB"/>
              <a:t>Sixth Outline Level</a:t>
            </a:r>
            <a:endParaRPr/>
          </a:p>
          <a:p>
            <a:pPr lvl="6">
              <a:buFont typeface="Arial"/>
              <a:buChar char="»"/>
            </a:pPr>
            <a:r>
              <a:rPr lang="en-GB"/>
              <a:t>Seventh Outline Level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7.wmf"/><Relationship Id="rId2" Type="http://schemas.openxmlformats.org/officeDocument/2006/relationships/image" Target="../media/image8.jpeg"/><Relationship Id="rId3" Type="http://schemas.openxmlformats.org/officeDocument/2006/relationships/image" Target="../media/image9.jpeg"/><Relationship Id="rId4" Type="http://schemas.openxmlformats.org/officeDocument/2006/relationships/slideLayout" Target="../slideLayouts/slideLayout14.xml"/><Relationship Id="rId5" Type="http://schemas.openxmlformats.org/officeDocument/2006/relationships/notesSlide" Target="../notesSlides/notesSlide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89" name="Picture 1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4392720"/>
            <a:ext cx="9144000" cy="1189080"/>
          </a:xfrm>
          <a:prstGeom prst="rect">
            <a:avLst/>
          </a:prstGeom>
          <a:ln>
            <a:noFill/>
          </a:ln>
        </p:spPr>
      </p:pic>
      <p:sp>
        <p:nvSpPr>
          <p:cNvPr id="90" name="CustomShape 1"/>
          <p:cNvSpPr/>
          <p:nvPr/>
        </p:nvSpPr>
        <p:spPr>
          <a:xfrm>
            <a:off x="1928880" y="5572080"/>
            <a:ext cx="6707160" cy="677520"/>
          </a:xfrm>
          <a:prstGeom prst="rect">
            <a:avLst/>
          </a:prstGeom>
          <a:noFill/>
          <a:ln>
            <a:noFill/>
          </a:ln>
        </p:spPr>
        <p:txBody>
          <a:bodyPr bIns="0" lIns="0" rIns="0" tIns="0"/>
          <a:p>
            <a:pPr algn="r">
              <a:lnSpc>
                <a:spcPct val="100000"/>
              </a:lnSpc>
            </a:pPr>
            <a:r>
              <a:rPr b="1" lang="pt-PT" sz="1600">
                <a:solidFill>
                  <a:srgbClr val="4c4c4c"/>
                </a:solidFill>
                <a:latin typeface="Arial"/>
              </a:rPr>
              <a:t>Instituição Acolhedora: ESTGOH</a:t>
            </a:r>
            <a:endParaRPr/>
          </a:p>
          <a:p>
            <a:pPr algn="r">
              <a:lnSpc>
                <a:spcPct val="100000"/>
              </a:lnSpc>
            </a:pPr>
            <a:r>
              <a:rPr b="1" lang="pt-PT" sz="1600">
                <a:solidFill>
                  <a:srgbClr val="4c4c4c"/>
                </a:solidFill>
                <a:latin typeface="Arial"/>
              </a:rPr>
              <a:t>Orientador: Albertino Luís</a:t>
            </a:r>
            <a:endParaRPr/>
          </a:p>
          <a:p>
            <a:pPr algn="r">
              <a:lnSpc>
                <a:spcPct val="100000"/>
              </a:lnSpc>
            </a:pPr>
            <a:r>
              <a:rPr b="1" lang="pt-PT" sz="1600">
                <a:solidFill>
                  <a:srgbClr val="4c4c4c"/>
                </a:solidFill>
                <a:latin typeface="Arial"/>
              </a:rPr>
              <a:t>Supervisor: Mário Afonso</a:t>
            </a:r>
            <a:endParaRPr/>
          </a:p>
        </p:txBody>
      </p:sp>
      <p:sp>
        <p:nvSpPr>
          <p:cNvPr id="91" name="CustomShape 2"/>
          <p:cNvSpPr/>
          <p:nvPr/>
        </p:nvSpPr>
        <p:spPr>
          <a:xfrm>
            <a:off x="1959120" y="6356520"/>
            <a:ext cx="6684840" cy="448200"/>
          </a:xfrm>
          <a:prstGeom prst="rect">
            <a:avLst/>
          </a:prstGeom>
          <a:noFill/>
          <a:ln>
            <a:noFill/>
          </a:ln>
        </p:spPr>
        <p:txBody>
          <a:bodyPr bIns="0" lIns="0" rIns="0" tIns="0"/>
          <a:p>
            <a:pPr algn="r">
              <a:lnSpc>
                <a:spcPct val="100000"/>
              </a:lnSpc>
            </a:pPr>
            <a:r>
              <a:rPr b="1" lang="en-GB" sz="1300">
                <a:solidFill>
                  <a:srgbClr val="666666"/>
                </a:solidFill>
                <a:latin typeface="Arial"/>
              </a:rPr>
              <a:t>Nome Apelido - nome.apelido@estgoh.ipc.pt, Junho 2018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92" name="CustomShape 3"/>
          <p:cNvSpPr/>
          <p:nvPr/>
        </p:nvSpPr>
        <p:spPr>
          <a:xfrm>
            <a:off x="714240" y="5111640"/>
            <a:ext cx="7926480" cy="396720"/>
          </a:xfrm>
          <a:prstGeom prst="rect">
            <a:avLst/>
          </a:prstGeom>
          <a:noFill/>
          <a:ln>
            <a:noFill/>
          </a:ln>
        </p:spPr>
        <p:txBody>
          <a:bodyPr bIns="0" lIns="0" rIns="0" tIns="0"/>
          <a:p>
            <a:pPr algn="r">
              <a:lnSpc>
                <a:spcPct val="100000"/>
              </a:lnSpc>
            </a:pPr>
            <a:r>
              <a:rPr b="1" lang="pt-PT" sz="2800">
                <a:solidFill>
                  <a:srgbClr val="ffffff"/>
                </a:solidFill>
                <a:latin typeface="Arial"/>
              </a:rPr>
              <a:t>Nome da disciplina</a:t>
            </a:r>
            <a:endParaRPr/>
          </a:p>
        </p:txBody>
      </p:sp>
      <p:pic>
        <p:nvPicPr>
          <p:cNvPr descr="" id="93" name="Picture 6"/>
          <p:cNvPicPr/>
          <p:nvPr/>
        </p:nvPicPr>
        <p:blipFill>
          <a:blip r:embed="rId2"/>
          <a:stretch>
            <a:fillRect/>
          </a:stretch>
        </p:blipFill>
        <p:spPr>
          <a:xfrm>
            <a:off x="5040360" y="539640"/>
            <a:ext cx="3600360" cy="1393920"/>
          </a:xfrm>
          <a:prstGeom prst="rect">
            <a:avLst/>
          </a:prstGeom>
          <a:ln>
            <a:noFill/>
          </a:ln>
        </p:spPr>
      </p:pic>
      <p:pic>
        <p:nvPicPr>
          <p:cNvPr descr="" id="94" name="Picture 7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2519280"/>
            <a:ext cx="9144000" cy="1911600"/>
          </a:xfrm>
          <a:prstGeom prst="rect">
            <a:avLst/>
          </a:prstGeom>
          <a:ln>
            <a:noFill/>
          </a:ln>
        </p:spPr>
      </p:pic>
      <p:sp>
        <p:nvSpPr>
          <p:cNvPr id="95" name="CustomShape 4"/>
          <p:cNvSpPr/>
          <p:nvPr/>
        </p:nvSpPr>
        <p:spPr>
          <a:xfrm>
            <a:off x="142920" y="4367160"/>
            <a:ext cx="8472600" cy="806760"/>
          </a:xfrm>
          <a:prstGeom prst="rect">
            <a:avLst/>
          </a:prstGeom>
          <a:noFill/>
          <a:ln>
            <a:noFill/>
          </a:ln>
        </p:spPr>
        <p:txBody>
          <a:bodyPr bIns="0" lIns="0" rIns="0" tIns="0"/>
          <a:p>
            <a:pPr algn="r">
              <a:lnSpc>
                <a:spcPct val="100000"/>
              </a:lnSpc>
            </a:pPr>
            <a:r>
              <a:rPr b="1" lang="en-GB">
                <a:solidFill>
                  <a:srgbClr val="ffffff"/>
                </a:solidFill>
                <a:latin typeface="Arial"/>
              </a:rPr>
              <a:t>Curso de Especialização Tecnológica em</a:t>
            </a:r>
            <a:endParaRPr/>
          </a:p>
          <a:p>
            <a:pPr algn="r">
              <a:lnSpc>
                <a:spcPct val="100000"/>
              </a:lnSpc>
            </a:pPr>
            <a:r>
              <a:rPr b="1" lang="en-GB">
                <a:solidFill>
                  <a:srgbClr val="ffffff"/>
                </a:solidFill>
                <a:latin typeface="Arial"/>
              </a:rPr>
              <a:t>Tecnologias e Programação de Sistemas de Informação</a:t>
            </a:r>
            <a:endParaRPr/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Shape 1"/>
          <p:cNvSpPr txBox="1"/>
          <p:nvPr/>
        </p:nvSpPr>
        <p:spPr>
          <a:xfrm>
            <a:off x="2340000" y="287280"/>
            <a:ext cx="6477120" cy="394200"/>
          </a:xfrm>
          <a:prstGeom prst="rect">
            <a:avLst/>
          </a:prstGeom>
        </p:spPr>
        <p:txBody>
          <a:bodyPr bIns="46800" lIns="90000" rIns="90000" tIns="46800"/>
          <a:p>
            <a:r>
              <a:rPr b="1" lang="en-GB"/>
              <a:t>Agenda</a:t>
            </a:r>
            <a:endParaRPr/>
          </a:p>
        </p:txBody>
      </p:sp>
      <p:sp>
        <p:nvSpPr>
          <p:cNvPr id="97" name="TextShape 2"/>
          <p:cNvSpPr txBox="1"/>
          <p:nvPr/>
        </p:nvSpPr>
        <p:spPr>
          <a:xfrm>
            <a:off x="142920" y="1285920"/>
            <a:ext cx="8858160" cy="5037480"/>
          </a:xfrm>
          <a:prstGeom prst="rect">
            <a:avLst/>
          </a:prstGeom>
        </p:spPr>
        <p:txBody>
          <a:bodyPr bIns="46800" lIns="90000" rIns="90000" tIns="46800"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pt-PT">
                <a:solidFill>
                  <a:srgbClr val="000000"/>
                </a:solidFill>
              </a:rPr>
              <a:t>Introdução</a:t>
            </a:r>
            <a:endParaRPr/>
          </a:p>
          <a:p>
            <a:pPr>
              <a:lnSpc>
                <a:spcPct val="100000"/>
              </a:lnSpc>
            </a:pPr>
            <a:r>
              <a:rPr lang="pt-PT">
                <a:solidFill>
                  <a:srgbClr val="000000"/>
                </a:solidFill>
              </a:rPr>
              <a:t>Apresentação da Instituição acolhedora</a:t>
            </a:r>
            <a:endParaRPr/>
          </a:p>
          <a:p>
            <a:pPr>
              <a:lnSpc>
                <a:spcPct val="100000"/>
              </a:lnSpc>
            </a:pPr>
            <a:r>
              <a:rPr lang="pt-PT">
                <a:solidFill>
                  <a:srgbClr val="000000"/>
                </a:solidFill>
              </a:rPr>
              <a:t>Apresentação do trabalho</a:t>
            </a:r>
            <a:endParaRPr/>
          </a:p>
          <a:p>
            <a:pPr>
              <a:lnSpc>
                <a:spcPct val="100000"/>
              </a:lnSpc>
            </a:pPr>
            <a:r>
              <a:rPr lang="pt-PT">
                <a:solidFill>
                  <a:srgbClr val="000000"/>
                </a:solidFill>
              </a:rPr>
              <a:t>Plano de trabalhos</a:t>
            </a:r>
            <a:endParaRPr/>
          </a:p>
          <a:p>
            <a:pPr>
              <a:lnSpc>
                <a:spcPct val="100000"/>
              </a:lnSpc>
            </a:pPr>
            <a:r>
              <a:rPr lang="pt-PT">
                <a:solidFill>
                  <a:srgbClr val="000000"/>
                </a:solidFill>
              </a:rPr>
              <a:t>Trabalho realizado</a:t>
            </a:r>
            <a:endParaRPr/>
          </a:p>
          <a:p>
            <a:pPr>
              <a:lnSpc>
                <a:spcPct val="100000"/>
              </a:lnSpc>
            </a:pPr>
            <a:r>
              <a:rPr lang="pt-PT">
                <a:solidFill>
                  <a:srgbClr val="000000"/>
                </a:solidFill>
              </a:rPr>
              <a:t>Conclusões</a:t>
            </a:r>
            <a:endParaRPr/>
          </a:p>
          <a:p>
            <a:pPr>
              <a:lnSpc>
                <a:spcPct val="100000"/>
              </a:lnSpc>
            </a:pPr>
            <a:r>
              <a:rPr lang="pt-PT">
                <a:solidFill>
                  <a:srgbClr val="000000"/>
                </a:solidFill>
              </a:rPr>
              <a:t>Agradecimentos</a:t>
            </a:r>
            <a:endParaRPr/>
          </a:p>
          <a:p>
            <a:endParaRPr/>
          </a:p>
        </p:txBody>
      </p:sp>
      <p:sp>
        <p:nvSpPr>
          <p:cNvPr id="98" name="CustomShape 3"/>
          <p:cNvSpPr/>
          <p:nvPr/>
        </p:nvSpPr>
        <p:spPr>
          <a:xfrm>
            <a:off x="8534520" y="6567480"/>
            <a:ext cx="377640" cy="237960"/>
          </a:xfrm>
          <a:prstGeom prst="rect">
            <a:avLst/>
          </a:prstGeom>
          <a:noFill/>
          <a:ln>
            <a:noFill/>
          </a:ln>
        </p:spPr>
        <p:txBody>
          <a:bodyPr anchorCtr="1" bIns="0" lIns="0" rIns="0" tIns="0"/>
          <a:p>
            <a:pPr algn="r">
              <a:lnSpc>
                <a:spcPct val="100000"/>
              </a:lnSpc>
            </a:pPr>
            <a:fld id="{174AB223-B0E5-4BA2-993F-9701AE1D6FB9}" type="slidenum">
              <a:rPr b="1" lang="en-GB" sz="1400">
                <a:solidFill>
                  <a:srgbClr val="ffffff"/>
                </a:solidFill>
                <a:latin typeface="Arial"/>
              </a:rPr>
              <a:t>&lt;number&gt;</a:t>
            </a:fld>
            <a:endParaRPr/>
          </a:p>
        </p:txBody>
      </p:sp>
    </p:spTree>
  </p:cSld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Shape 1"/>
          <p:cNvSpPr txBox="1"/>
          <p:nvPr/>
        </p:nvSpPr>
        <p:spPr>
          <a:xfrm>
            <a:off x="2340000" y="287280"/>
            <a:ext cx="6477120" cy="394200"/>
          </a:xfrm>
          <a:prstGeom prst="rect">
            <a:avLst/>
          </a:prstGeom>
        </p:spPr>
        <p:txBody>
          <a:bodyPr bIns="46800" lIns="90000" rIns="90000" tIns="46800"/>
          <a:p>
            <a:r>
              <a:rPr b="1" lang="en-GB"/>
              <a:t>Introdução</a:t>
            </a:r>
            <a:endParaRPr/>
          </a:p>
        </p:txBody>
      </p:sp>
      <p:sp>
        <p:nvSpPr>
          <p:cNvPr id="100" name="TextShape 2"/>
          <p:cNvSpPr txBox="1"/>
          <p:nvPr/>
        </p:nvSpPr>
        <p:spPr>
          <a:xfrm>
            <a:off x="142920" y="1285920"/>
            <a:ext cx="8858160" cy="5037480"/>
          </a:xfrm>
          <a:prstGeom prst="rect">
            <a:avLst/>
          </a:prstGeom>
        </p:spPr>
        <p:txBody>
          <a:bodyPr bIns="46800" lIns="90000" rIns="90000" tIns="46800"/>
          <a:p>
            <a:r>
              <a:rPr lang="en-GB">
                <a:solidFill>
                  <a:srgbClr val="000000"/>
                </a:solidFill>
              </a:rPr>
              <a:t>Apresentação geral do que foi feito</a:t>
            </a:r>
            <a:endParaRPr/>
          </a:p>
          <a:p>
            <a:r>
              <a:rPr lang="en-GB">
                <a:solidFill>
                  <a:srgbClr val="000000"/>
                </a:solidFill>
              </a:rPr>
              <a:t>Como foi feito</a:t>
            </a:r>
            <a:endParaRPr/>
          </a:p>
          <a:p>
            <a:r>
              <a:rPr lang="en-GB">
                <a:solidFill>
                  <a:srgbClr val="000000"/>
                </a:solidFill>
              </a:rPr>
              <a:t>Enquadramento do aluno e da empresa</a:t>
            </a:r>
            <a:endParaRPr/>
          </a:p>
          <a:p>
            <a:r>
              <a:rPr lang="en-GB">
                <a:solidFill>
                  <a:srgbClr val="000000"/>
                </a:solidFill>
              </a:rPr>
              <a:t>Duração</a:t>
            </a:r>
            <a:endParaRPr/>
          </a:p>
          <a:p>
            <a:r>
              <a:rPr lang="en-GB">
                <a:solidFill>
                  <a:srgbClr val="000000"/>
                </a:solidFill>
              </a:rPr>
              <a:t>Principais tarefas, resultados, etc.</a:t>
            </a:r>
            <a:endParaRPr/>
          </a:p>
          <a:p>
            <a:endParaRPr/>
          </a:p>
        </p:txBody>
      </p:sp>
      <p:sp>
        <p:nvSpPr>
          <p:cNvPr id="101" name="CustomShape 3"/>
          <p:cNvSpPr/>
          <p:nvPr/>
        </p:nvSpPr>
        <p:spPr>
          <a:xfrm>
            <a:off x="8534520" y="6567480"/>
            <a:ext cx="377640" cy="237960"/>
          </a:xfrm>
          <a:prstGeom prst="rect">
            <a:avLst/>
          </a:prstGeom>
          <a:noFill/>
          <a:ln>
            <a:noFill/>
          </a:ln>
        </p:spPr>
        <p:txBody>
          <a:bodyPr anchorCtr="1" bIns="0" lIns="0" rIns="0" tIns="0"/>
          <a:p>
            <a:pPr algn="r">
              <a:lnSpc>
                <a:spcPct val="100000"/>
              </a:lnSpc>
            </a:pPr>
            <a:fld id="{D4C6C353-9948-4975-9F03-DA95859C0D23}" type="slidenum">
              <a:rPr b="1" lang="en-GB" sz="1400">
                <a:solidFill>
                  <a:srgbClr val="ffffff"/>
                </a:solidFill>
                <a:latin typeface="Arial"/>
              </a:rPr>
              <a:t>&lt;number&gt;</a:t>
            </a:fld>
            <a:endParaRPr/>
          </a:p>
        </p:txBody>
      </p:sp>
    </p:spTree>
  </p:cSld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extShape 1"/>
          <p:cNvSpPr txBox="1"/>
          <p:nvPr/>
        </p:nvSpPr>
        <p:spPr>
          <a:xfrm>
            <a:off x="2340000" y="287280"/>
            <a:ext cx="6477120" cy="394200"/>
          </a:xfrm>
          <a:prstGeom prst="rect">
            <a:avLst/>
          </a:prstGeom>
        </p:spPr>
        <p:txBody>
          <a:bodyPr bIns="46800" lIns="90000" rIns="90000" tIns="46800"/>
          <a:p>
            <a:r>
              <a:rPr b="1" lang="pt-PT"/>
              <a:t>Apresentação da Instituição acolhedora</a:t>
            </a:r>
            <a:endParaRPr/>
          </a:p>
        </p:txBody>
      </p:sp>
      <p:sp>
        <p:nvSpPr>
          <p:cNvPr id="103" name="TextShape 2"/>
          <p:cNvSpPr txBox="1"/>
          <p:nvPr/>
        </p:nvSpPr>
        <p:spPr>
          <a:xfrm>
            <a:off x="142920" y="1285920"/>
            <a:ext cx="8858160" cy="5037480"/>
          </a:xfrm>
          <a:prstGeom prst="rect">
            <a:avLst/>
          </a:prstGeom>
        </p:spPr>
        <p:txBody>
          <a:bodyPr bIns="46800" lIns="90000" rIns="90000" tIns="46800"/>
          <a:p>
            <a:r>
              <a:rPr lang="pt-PT">
                <a:solidFill>
                  <a:srgbClr val="000000"/>
                </a:solidFill>
              </a:rPr>
              <a:t>Breve descrição da instituição acolhedora, focando os aspectos relevantes para o trabalho realizado.</a:t>
            </a:r>
            <a:endParaRPr/>
          </a:p>
          <a:p>
            <a:endParaRPr/>
          </a:p>
          <a:p>
            <a:endParaRPr/>
          </a:p>
          <a:p>
            <a:r>
              <a:rPr lang="pt-PT">
                <a:solidFill>
                  <a:srgbClr val="000000"/>
                </a:solidFill>
              </a:rPr>
              <a:t>NOTAS:</a:t>
            </a:r>
            <a:endParaRPr/>
          </a:p>
          <a:p>
            <a:pPr>
              <a:lnSpc>
                <a:spcPct val="87000"/>
              </a:lnSpc>
            </a:pPr>
            <a:r>
              <a:rPr lang="pt-PT">
                <a:solidFill>
                  <a:srgbClr val="000000"/>
                </a:solidFill>
              </a:rPr>
              <a:t>Tentar não ter mais de 20 palavras por diapositivo. Usar, sempre que possível, imagens, diagramas e esquemas.</a:t>
            </a:r>
            <a:endParaRPr/>
          </a:p>
          <a:p>
            <a:pPr>
              <a:lnSpc>
                <a:spcPct val="87000"/>
              </a:lnSpc>
            </a:pPr>
            <a:r>
              <a:rPr lang="pt-PT">
                <a:solidFill>
                  <a:srgbClr val="000000"/>
                </a:solidFill>
              </a:rPr>
              <a:t>Cada diapositivo demora em média 1 minuto. Para uma apresentação de 15 minutos, não se devem incluir mais de 15 diapositivos</a:t>
            </a:r>
            <a:endParaRPr/>
          </a:p>
        </p:txBody>
      </p:sp>
    </p:spTree>
  </p:cSld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extShape 1"/>
          <p:cNvSpPr txBox="1"/>
          <p:nvPr/>
        </p:nvSpPr>
        <p:spPr>
          <a:xfrm>
            <a:off x="2340000" y="287280"/>
            <a:ext cx="6477120" cy="394200"/>
          </a:xfrm>
          <a:prstGeom prst="rect">
            <a:avLst/>
          </a:prstGeom>
        </p:spPr>
        <p:txBody>
          <a:bodyPr bIns="46800" lIns="90000" rIns="90000" tIns="46800"/>
          <a:p>
            <a:r>
              <a:rPr b="1" lang="pt-PT"/>
              <a:t>Apresentação do Trabalho</a:t>
            </a:r>
            <a:endParaRPr/>
          </a:p>
        </p:txBody>
      </p:sp>
      <p:sp>
        <p:nvSpPr>
          <p:cNvPr id="105" name="TextShape 2"/>
          <p:cNvSpPr txBox="1"/>
          <p:nvPr/>
        </p:nvSpPr>
        <p:spPr>
          <a:xfrm>
            <a:off x="142920" y="1285920"/>
            <a:ext cx="8858160" cy="5037480"/>
          </a:xfrm>
          <a:prstGeom prst="rect">
            <a:avLst/>
          </a:prstGeom>
        </p:spPr>
        <p:txBody>
          <a:bodyPr bIns="46800" lIns="90000" rIns="90000" tIns="46800"/>
          <a:p>
            <a:r>
              <a:rPr lang="pt-PT">
                <a:solidFill>
                  <a:srgbClr val="000000"/>
                </a:solidFill>
              </a:rPr>
              <a:t>Enquadramento do trabalho com as necessidades da instituição acolhedora</a:t>
            </a:r>
            <a:endParaRPr/>
          </a:p>
          <a:p>
            <a:r>
              <a:rPr lang="pt-PT">
                <a:solidFill>
                  <a:srgbClr val="000000"/>
                </a:solidFill>
              </a:rPr>
              <a:t>Resumo das principais tarefas e objectivos a concretizar</a:t>
            </a:r>
            <a:endParaRPr/>
          </a:p>
        </p:txBody>
      </p:sp>
      <p:sp>
        <p:nvSpPr>
          <p:cNvPr id="106" name="CustomShape 3"/>
          <p:cNvSpPr/>
          <p:nvPr/>
        </p:nvSpPr>
        <p:spPr>
          <a:xfrm>
            <a:off x="8534520" y="6567480"/>
            <a:ext cx="377640" cy="237960"/>
          </a:xfrm>
          <a:prstGeom prst="rect">
            <a:avLst/>
          </a:prstGeom>
          <a:noFill/>
          <a:ln>
            <a:noFill/>
          </a:ln>
        </p:spPr>
        <p:txBody>
          <a:bodyPr anchorCtr="1" bIns="0" lIns="0" rIns="0" tIns="0"/>
          <a:p>
            <a:pPr algn="r">
              <a:lnSpc>
                <a:spcPct val="100000"/>
              </a:lnSpc>
            </a:pPr>
            <a:fld id="{2E8CBD28-8B9D-4307-924D-F3F42767FF5E}" type="slidenum">
              <a:rPr b="1" lang="en-GB" sz="1400">
                <a:solidFill>
                  <a:srgbClr val="ffffff"/>
                </a:solidFill>
                <a:latin typeface="Arial"/>
              </a:rPr>
              <a:t>&lt;number&gt;</a:t>
            </a:fld>
            <a:endParaRPr/>
          </a:p>
        </p:txBody>
      </p:sp>
    </p:spTree>
  </p:cSld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TextShape 1"/>
          <p:cNvSpPr txBox="1"/>
          <p:nvPr/>
        </p:nvSpPr>
        <p:spPr>
          <a:xfrm>
            <a:off x="2340000" y="287280"/>
            <a:ext cx="6477120" cy="394200"/>
          </a:xfrm>
          <a:prstGeom prst="rect">
            <a:avLst/>
          </a:prstGeom>
        </p:spPr>
        <p:txBody>
          <a:bodyPr bIns="46800" lIns="90000" rIns="90000" tIns="46800"/>
          <a:p>
            <a:r>
              <a:rPr b="1" lang="pt-PT"/>
              <a:t>Plano de Estágio</a:t>
            </a:r>
            <a:endParaRPr/>
          </a:p>
        </p:txBody>
      </p:sp>
      <p:sp>
        <p:nvSpPr>
          <p:cNvPr id="108" name="TextShape 2"/>
          <p:cNvSpPr txBox="1"/>
          <p:nvPr/>
        </p:nvSpPr>
        <p:spPr>
          <a:xfrm>
            <a:off x="142920" y="1285920"/>
            <a:ext cx="8858160" cy="5037480"/>
          </a:xfrm>
          <a:prstGeom prst="rect">
            <a:avLst/>
          </a:prstGeom>
        </p:spPr>
        <p:txBody>
          <a:bodyPr bIns="46800" lIns="90000" rIns="90000" tIns="46800"/>
          <a:p>
            <a:r>
              <a:rPr lang="pt-PT">
                <a:solidFill>
                  <a:srgbClr val="000000"/>
                </a:solidFill>
              </a:rPr>
              <a:t>Plano do estágio inicial, indicando as principais tarefas e a duração prevista para cada tarefa</a:t>
            </a:r>
            <a:endParaRPr/>
          </a:p>
        </p:txBody>
      </p:sp>
      <p:sp>
        <p:nvSpPr>
          <p:cNvPr id="109" name="CustomShape 3"/>
          <p:cNvSpPr/>
          <p:nvPr/>
        </p:nvSpPr>
        <p:spPr>
          <a:xfrm>
            <a:off x="8534520" y="6567480"/>
            <a:ext cx="377640" cy="237960"/>
          </a:xfrm>
          <a:prstGeom prst="rect">
            <a:avLst/>
          </a:prstGeom>
          <a:noFill/>
          <a:ln>
            <a:noFill/>
          </a:ln>
        </p:spPr>
        <p:txBody>
          <a:bodyPr anchorCtr="1" bIns="0" lIns="0" rIns="0" tIns="0"/>
          <a:p>
            <a:pPr algn="r">
              <a:lnSpc>
                <a:spcPct val="100000"/>
              </a:lnSpc>
            </a:pPr>
            <a:fld id="{D4CAEFBC-CBEF-4744-8CBC-853B33D3B05E}" type="slidenum">
              <a:rPr b="1" lang="en-GB" sz="1400">
                <a:solidFill>
                  <a:srgbClr val="ffffff"/>
                </a:solidFill>
                <a:latin typeface="Arial"/>
              </a:rPr>
              <a:t>&lt;number&gt;</a:t>
            </a:fld>
            <a:endParaRPr/>
          </a:p>
        </p:txBody>
      </p:sp>
    </p:spTree>
  </p:cSld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TextShape 1"/>
          <p:cNvSpPr txBox="1"/>
          <p:nvPr/>
        </p:nvSpPr>
        <p:spPr>
          <a:xfrm>
            <a:off x="2340000" y="287280"/>
            <a:ext cx="6477120" cy="394200"/>
          </a:xfrm>
          <a:prstGeom prst="rect">
            <a:avLst/>
          </a:prstGeom>
        </p:spPr>
        <p:txBody>
          <a:bodyPr bIns="46800" lIns="90000" rIns="90000" tIns="46800"/>
          <a:p>
            <a:r>
              <a:rPr b="1" lang="pt-PT"/>
              <a:t>Trabalho realizado</a:t>
            </a:r>
            <a:endParaRPr/>
          </a:p>
        </p:txBody>
      </p:sp>
      <p:sp>
        <p:nvSpPr>
          <p:cNvPr id="111" name="TextShape 2"/>
          <p:cNvSpPr txBox="1"/>
          <p:nvPr/>
        </p:nvSpPr>
        <p:spPr>
          <a:xfrm>
            <a:off x="142920" y="1285920"/>
            <a:ext cx="8858160" cy="5037480"/>
          </a:xfrm>
          <a:prstGeom prst="rect">
            <a:avLst/>
          </a:prstGeom>
        </p:spPr>
        <p:txBody>
          <a:bodyPr bIns="46800" lIns="90000" rIns="90000" tIns="46800"/>
          <a:p>
            <a:r>
              <a:rPr lang="pt-PT">
                <a:solidFill>
                  <a:srgbClr val="000000"/>
                </a:solidFill>
              </a:rPr>
              <a:t>Indicar as tarefas realizadas e a duração dessas tarefas.</a:t>
            </a:r>
            <a:endParaRPr/>
          </a:p>
          <a:p>
            <a:r>
              <a:rPr lang="pt-PT">
                <a:solidFill>
                  <a:srgbClr val="000000"/>
                </a:solidFill>
              </a:rPr>
              <a:t>Referir dificuldades no desenvolvimento das tarefas.</a:t>
            </a:r>
            <a:endParaRPr/>
          </a:p>
          <a:p>
            <a:r>
              <a:rPr lang="pt-PT">
                <a:solidFill>
                  <a:srgbClr val="000000"/>
                </a:solidFill>
              </a:rPr>
              <a:t>Justificar eventuais atrasos relativamente ao planeamento inicial.</a:t>
            </a:r>
            <a:endParaRPr/>
          </a:p>
          <a:p>
            <a:r>
              <a:rPr lang="pt-PT">
                <a:solidFill>
                  <a:srgbClr val="000000"/>
                </a:solidFill>
              </a:rPr>
              <a:t>Apresentar possíveis alternativas ao trabalho realizado.</a:t>
            </a:r>
            <a:endParaRPr/>
          </a:p>
          <a:p>
            <a:endParaRPr/>
          </a:p>
        </p:txBody>
      </p:sp>
      <p:sp>
        <p:nvSpPr>
          <p:cNvPr id="112" name="CustomShape 3"/>
          <p:cNvSpPr/>
          <p:nvPr/>
        </p:nvSpPr>
        <p:spPr>
          <a:xfrm>
            <a:off x="8534520" y="6567480"/>
            <a:ext cx="377640" cy="237960"/>
          </a:xfrm>
          <a:prstGeom prst="rect">
            <a:avLst/>
          </a:prstGeom>
          <a:noFill/>
          <a:ln>
            <a:noFill/>
          </a:ln>
        </p:spPr>
        <p:txBody>
          <a:bodyPr anchorCtr="1" bIns="0" lIns="0" rIns="0" tIns="0"/>
          <a:p>
            <a:pPr algn="r">
              <a:lnSpc>
                <a:spcPct val="100000"/>
              </a:lnSpc>
            </a:pPr>
            <a:fld id="{4FDD4FD3-889C-4D16-BD97-336CDFFE36E6}" type="slidenum">
              <a:rPr b="1" lang="en-GB" sz="1400">
                <a:solidFill>
                  <a:srgbClr val="ffffff"/>
                </a:solidFill>
                <a:latin typeface="Arial"/>
              </a:rPr>
              <a:t>&lt;number&gt;</a:t>
            </a:fld>
            <a:endParaRPr/>
          </a:p>
        </p:txBody>
      </p:sp>
    </p:spTree>
  </p:cSld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TextShape 1"/>
          <p:cNvSpPr txBox="1"/>
          <p:nvPr/>
        </p:nvSpPr>
        <p:spPr>
          <a:xfrm>
            <a:off x="2340000" y="287280"/>
            <a:ext cx="6477120" cy="394200"/>
          </a:xfrm>
          <a:prstGeom prst="rect">
            <a:avLst/>
          </a:prstGeom>
        </p:spPr>
        <p:txBody>
          <a:bodyPr bIns="46800" lIns="90000" rIns="90000" tIns="46800"/>
          <a:p>
            <a:r>
              <a:rPr b="1" lang="pt-PT"/>
              <a:t>Conclusões</a:t>
            </a:r>
            <a:endParaRPr/>
          </a:p>
        </p:txBody>
      </p:sp>
      <p:sp>
        <p:nvSpPr>
          <p:cNvPr id="114" name="TextShape 2"/>
          <p:cNvSpPr txBox="1"/>
          <p:nvPr/>
        </p:nvSpPr>
        <p:spPr>
          <a:xfrm>
            <a:off x="142920" y="1285920"/>
            <a:ext cx="8858160" cy="5037480"/>
          </a:xfrm>
          <a:prstGeom prst="rect">
            <a:avLst/>
          </a:prstGeom>
        </p:spPr>
        <p:txBody>
          <a:bodyPr bIns="46800" lIns="90000" rIns="90000" tIns="46800"/>
          <a:p>
            <a:endParaRPr/>
          </a:p>
          <a:p>
            <a:r>
              <a:rPr lang="pt-PT">
                <a:solidFill>
                  <a:srgbClr val="000000"/>
                </a:solidFill>
              </a:rPr>
              <a:t>O que é que o trabalho descrito conseguiu e qual a sua relevância no âmbito da instituição acolhedora.</a:t>
            </a:r>
            <a:endParaRPr/>
          </a:p>
          <a:p>
            <a:r>
              <a:rPr lang="pt-PT">
                <a:solidFill>
                  <a:srgbClr val="000000"/>
                </a:solidFill>
              </a:rPr>
              <a:t>Vantagens e limitações do trabalho realizado e apresentado.</a:t>
            </a:r>
            <a:endParaRPr/>
          </a:p>
          <a:p>
            <a:r>
              <a:rPr lang="pt-PT">
                <a:solidFill>
                  <a:srgbClr val="000000"/>
                </a:solidFill>
              </a:rPr>
              <a:t>Referência a eventuais aplicações dos resultados obtidos, se possível (por exemplo, quantificar se o desenvolvimento de uma aplicação ou instalação de um sistema permitiu reduzir o tempo de trabalho por parte dos operadores ou o número que requisições ao </a:t>
            </a:r>
            <a:r>
              <a:rPr i="1" lang="pt-PT">
                <a:solidFill>
                  <a:srgbClr val="000000"/>
                </a:solidFill>
              </a:rPr>
              <a:t>HelpDesk</a:t>
            </a:r>
            <a:r>
              <a:rPr lang="pt-PT">
                <a:solidFill>
                  <a:srgbClr val="000000"/>
                </a:solidFill>
              </a:rPr>
              <a:t>).</a:t>
            </a:r>
            <a:endParaRPr/>
          </a:p>
          <a:p>
            <a:r>
              <a:rPr lang="pt-PT">
                <a:solidFill>
                  <a:srgbClr val="000000"/>
                </a:solidFill>
              </a:rPr>
              <a:t>Recomendações para trabalho futuro.</a:t>
            </a:r>
            <a:endParaRPr/>
          </a:p>
          <a:p>
            <a:r>
              <a:rPr lang="pt-PT">
                <a:solidFill>
                  <a:srgbClr val="000000"/>
                </a:solidFill>
              </a:rPr>
              <a:t>Reflexão pessoal sobre as dificuldades sentidas durante a o trabalho e se a formação adquirida foi relevante ou não</a:t>
            </a:r>
            <a:endParaRPr/>
          </a:p>
        </p:txBody>
      </p:sp>
      <p:sp>
        <p:nvSpPr>
          <p:cNvPr id="115" name="CustomShape 3"/>
          <p:cNvSpPr/>
          <p:nvPr/>
        </p:nvSpPr>
        <p:spPr>
          <a:xfrm>
            <a:off x="8534520" y="6567480"/>
            <a:ext cx="377640" cy="237960"/>
          </a:xfrm>
          <a:prstGeom prst="rect">
            <a:avLst/>
          </a:prstGeom>
          <a:noFill/>
          <a:ln>
            <a:noFill/>
          </a:ln>
        </p:spPr>
        <p:txBody>
          <a:bodyPr anchorCtr="1" bIns="0" lIns="0" rIns="0" tIns="0"/>
          <a:p>
            <a:pPr algn="r">
              <a:lnSpc>
                <a:spcPct val="100000"/>
              </a:lnSpc>
            </a:pPr>
            <a:fld id="{A794C512-D5F2-4964-80F7-BC29F1050FDF}" type="slidenum">
              <a:rPr b="1" lang="en-GB" sz="1400">
                <a:solidFill>
                  <a:srgbClr val="ffffff"/>
                </a:solidFill>
                <a:latin typeface="Arial"/>
              </a:rPr>
              <a:t>&lt;number&gt;</a:t>
            </a:fld>
            <a:endParaRPr/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